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2ebf16d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2ebf16d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ebf16db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2ebf16d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3e14da9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3e14da9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3e14da9d1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3e14da9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3e14da9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3e14da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3e14da9d1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3e14da9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3e14da9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3e14da9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2ebf16db5_2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2ebf16db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2ebf16db5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2ebf16db5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ebf16db5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ebf16db5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2ebf16db5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2ebf16db5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2ebf16db5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2ebf16db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2ebf16db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2ebf16db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2ebf16db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2ebf16db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2ebf16db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2ebf16db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ebf16db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2ebf16db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2ebf16db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2ebf16db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ebf16db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ebf16db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ebf16db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2ebf16db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2ebf16db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2ebf16db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2ebf16db5_4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2ebf16db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4d2afbb565007cb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4d2afbb565007cb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4d2afbb565007cb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4d2afbb565007cb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4d2afbb565007cb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4d2afbb565007cb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4d2afbb565007cb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4d2afbb565007cb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4d2afbb565007cb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4d2afbb565007cb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4d2afbb565007cb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4d2afbb565007cb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4d2afbb565007cb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4d2afbb565007cb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4d2afbb565007cb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4d2afbb565007cb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2ebf16db5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2ebf16db5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bf16d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bf16d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4d2afbb565007cb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4d2afbb565007cb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3f4d976f2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3f4d976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3f2eb2d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3f2eb2d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3f4d976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3f4d976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3fdcfe67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3fdcfe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3fdcfe6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3fdcfe6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2ebf16d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2ebf16d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2ebf16db5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2ebf16d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2ebf16db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2ebf16db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2ebf16db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2ebf16db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ebf16db5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ebf16d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highlight>
                  <a:srgbClr val="A61C00"/>
                </a:highlight>
              </a:rPr>
              <a:t>Contest.io:</a:t>
            </a:r>
            <a:endParaRPr sz="5100">
              <a:highlight>
                <a:srgbClr val="A61C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highlight>
                  <a:schemeClr val="lt1"/>
                </a:highlight>
              </a:rPr>
              <a:t>Online Contests &amp;</a:t>
            </a:r>
            <a:endParaRPr sz="36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highlight>
                  <a:schemeClr val="lt1"/>
                </a:highlight>
              </a:rPr>
              <a:t>Live Voting</a:t>
            </a:r>
            <a:endParaRPr sz="36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619450"/>
            <a:ext cx="5177700" cy="1241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highlight>
                  <a:schemeClr val="lt1"/>
                </a:highlight>
              </a:rPr>
              <a:t>1705072 • Sourov Jajodia</a:t>
            </a:r>
            <a:endParaRPr b="1"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highlight>
                  <a:schemeClr val="lt1"/>
                </a:highlight>
              </a:rPr>
              <a:t>1705080 • Shafayat Hossain Majumder</a:t>
            </a:r>
            <a:endParaRPr b="1"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highlight>
                  <a:schemeClr val="lt1"/>
                </a:highlight>
              </a:rPr>
              <a:t>1705081 • Md. Kamrujjaman</a:t>
            </a:r>
            <a:endParaRPr b="1" sz="17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09197" y="828609"/>
            <a:ext cx="1372764" cy="1145229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3"/>
          <p:cNvGrpSpPr/>
          <p:nvPr/>
        </p:nvGrpSpPr>
        <p:grpSpPr>
          <a:xfrm>
            <a:off x="416226" y="3495045"/>
            <a:ext cx="1558708" cy="1145236"/>
            <a:chOff x="6188327" y="2955408"/>
            <a:chExt cx="371395" cy="272857"/>
          </a:xfrm>
        </p:grpSpPr>
        <p:sp>
          <p:nvSpPr>
            <p:cNvPr id="76" name="Google Shape;76;p13"/>
            <p:cNvSpPr/>
            <p:nvPr/>
          </p:nvSpPr>
          <p:spPr>
            <a:xfrm>
              <a:off x="6229990" y="2978897"/>
              <a:ext cx="289567" cy="197840"/>
            </a:xfrm>
            <a:custGeom>
              <a:rect b="b" l="l" r="r" t="t"/>
              <a:pathLst>
                <a:path extrusionOk="0" h="6216" w="9098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188327" y="2955408"/>
              <a:ext cx="371395" cy="272857"/>
            </a:xfrm>
            <a:custGeom>
              <a:rect b="b" l="l" r="r" t="t"/>
              <a:pathLst>
                <a:path extrusionOk="0" h="8573" w="11669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390275" y="3041750"/>
            <a:ext cx="5177700" cy="45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highlight>
                  <a:schemeClr val="lt1"/>
                </a:highlight>
              </a:rPr>
              <a:t>Presentation on </a:t>
            </a:r>
            <a:r>
              <a:rPr b="1" lang="en" sz="2600" u="sng">
                <a:solidFill>
                  <a:schemeClr val="dk2"/>
                </a:solidFill>
                <a:highlight>
                  <a:schemeClr val="lt1"/>
                </a:highlight>
              </a:rPr>
              <a:t>Mock UI</a:t>
            </a:r>
            <a:endParaRPr b="1" sz="2500" u="sng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500" y="576588"/>
            <a:ext cx="6628100" cy="39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type="title"/>
          </p:nvPr>
        </p:nvSpPr>
        <p:spPr>
          <a:xfrm>
            <a:off x="106000" y="587200"/>
            <a:ext cx="2105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Contests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Search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200" y="626500"/>
            <a:ext cx="2345600" cy="3890525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0" name="Google Shape;170;p22"/>
          <p:cNvSpPr/>
          <p:nvPr/>
        </p:nvSpPr>
        <p:spPr>
          <a:xfrm>
            <a:off x="4572000" y="1122950"/>
            <a:ext cx="771900" cy="250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2"/>
          <p:cNvCxnSpPr>
            <a:stCxn id="170" idx="1"/>
            <a:endCxn id="172" idx="3"/>
          </p:cNvCxnSpPr>
          <p:nvPr/>
        </p:nvCxnSpPr>
        <p:spPr>
          <a:xfrm flipH="1">
            <a:off x="1965300" y="1248350"/>
            <a:ext cx="2606700" cy="5973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360775" y="1546900"/>
            <a:ext cx="1604400" cy="597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For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Ongoing Contests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291275" y="1473875"/>
            <a:ext cx="1453500" cy="313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2"/>
          <p:cNvCxnSpPr>
            <a:stCxn id="173" idx="1"/>
            <a:endCxn id="175" idx="3"/>
          </p:cNvCxnSpPr>
          <p:nvPr/>
        </p:nvCxnSpPr>
        <p:spPr>
          <a:xfrm flipH="1">
            <a:off x="1965075" y="1630475"/>
            <a:ext cx="2326200" cy="9771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/>
          <p:nvPr/>
        </p:nvSpPr>
        <p:spPr>
          <a:xfrm>
            <a:off x="360775" y="2408650"/>
            <a:ext cx="16044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Selected Contests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User Profile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350" y="571937"/>
            <a:ext cx="3813349" cy="399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4"/>
          <p:cNvGrpSpPr/>
          <p:nvPr/>
        </p:nvGrpSpPr>
        <p:grpSpPr>
          <a:xfrm>
            <a:off x="554650" y="1305250"/>
            <a:ext cx="4311000" cy="749400"/>
            <a:chOff x="585275" y="1295050"/>
            <a:chExt cx="4311000" cy="749400"/>
          </a:xfrm>
        </p:grpSpPr>
        <p:cxnSp>
          <p:nvCxnSpPr>
            <p:cNvPr id="187" name="Google Shape;187;p24"/>
            <p:cNvCxnSpPr>
              <a:endCxn id="188" idx="3"/>
            </p:cNvCxnSpPr>
            <p:nvPr/>
          </p:nvCxnSpPr>
          <p:spPr>
            <a:xfrm flipH="1">
              <a:off x="3490475" y="1295050"/>
              <a:ext cx="1405800" cy="5505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" name="Google Shape;188;p24"/>
            <p:cNvSpPr/>
            <p:nvPr/>
          </p:nvSpPr>
          <p:spPr>
            <a:xfrm>
              <a:off x="585275" y="1646650"/>
              <a:ext cx="29052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General Details of a User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700" y="772400"/>
            <a:ext cx="263225" cy="10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4"/>
          <p:cNvGrpSpPr/>
          <p:nvPr/>
        </p:nvGrpSpPr>
        <p:grpSpPr>
          <a:xfrm>
            <a:off x="482137" y="772368"/>
            <a:ext cx="7678030" cy="424890"/>
            <a:chOff x="585275" y="1342769"/>
            <a:chExt cx="4279362" cy="397800"/>
          </a:xfrm>
        </p:grpSpPr>
        <p:cxnSp>
          <p:nvCxnSpPr>
            <p:cNvPr id="191" name="Google Shape;191;p24"/>
            <p:cNvCxnSpPr/>
            <p:nvPr/>
          </p:nvCxnSpPr>
          <p:spPr>
            <a:xfrm flipH="1">
              <a:off x="2675837" y="1347663"/>
              <a:ext cx="2188800" cy="158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24"/>
            <p:cNvSpPr/>
            <p:nvPr/>
          </p:nvSpPr>
          <p:spPr>
            <a:xfrm>
              <a:off x="585275" y="1342769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User Profile page of a user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Notifications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000" y="479625"/>
            <a:ext cx="4258825" cy="418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6"/>
          <p:cNvGrpSpPr/>
          <p:nvPr/>
        </p:nvGrpSpPr>
        <p:grpSpPr>
          <a:xfrm>
            <a:off x="299013" y="1499125"/>
            <a:ext cx="4310925" cy="749375"/>
            <a:chOff x="585275" y="1295075"/>
            <a:chExt cx="4310925" cy="749375"/>
          </a:xfrm>
        </p:grpSpPr>
        <p:cxnSp>
          <p:nvCxnSpPr>
            <p:cNvPr id="204" name="Google Shape;204;p26"/>
            <p:cNvCxnSpPr/>
            <p:nvPr/>
          </p:nvCxnSpPr>
          <p:spPr>
            <a:xfrm flipH="1">
              <a:off x="2675900" y="1295075"/>
              <a:ext cx="2220300" cy="555000"/>
            </a:xfrm>
            <a:prstGeom prst="bentConnector3">
              <a:avLst>
                <a:gd fmla="val 28332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6"/>
            <p:cNvSpPr/>
            <p:nvPr/>
          </p:nvSpPr>
          <p:spPr>
            <a:xfrm>
              <a:off x="585275" y="164665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See User Notifications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300" y="709225"/>
            <a:ext cx="263225" cy="1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Account Settings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875" y="440788"/>
            <a:ext cx="4341699" cy="4261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8"/>
          <p:cNvGrpSpPr/>
          <p:nvPr/>
        </p:nvGrpSpPr>
        <p:grpSpPr>
          <a:xfrm>
            <a:off x="138613" y="1822375"/>
            <a:ext cx="4310925" cy="749375"/>
            <a:chOff x="585275" y="1295075"/>
            <a:chExt cx="4310925" cy="749375"/>
          </a:xfrm>
        </p:grpSpPr>
        <p:cxnSp>
          <p:nvCxnSpPr>
            <p:cNvPr id="218" name="Google Shape;218;p28"/>
            <p:cNvCxnSpPr/>
            <p:nvPr/>
          </p:nvCxnSpPr>
          <p:spPr>
            <a:xfrm flipH="1">
              <a:off x="2675900" y="1295075"/>
              <a:ext cx="2220300" cy="555000"/>
            </a:xfrm>
            <a:prstGeom prst="bentConnector3">
              <a:avLst>
                <a:gd fmla="val 28332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" name="Google Shape;219;p28"/>
            <p:cNvSpPr/>
            <p:nvPr/>
          </p:nvSpPr>
          <p:spPr>
            <a:xfrm>
              <a:off x="585275" y="164665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User Account Settings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625" y="655350"/>
            <a:ext cx="263225" cy="1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My Contests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75" y="698625"/>
            <a:ext cx="5556650" cy="396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0"/>
          <p:cNvGrpSpPr/>
          <p:nvPr/>
        </p:nvGrpSpPr>
        <p:grpSpPr>
          <a:xfrm>
            <a:off x="61213" y="2847325"/>
            <a:ext cx="3455400" cy="719700"/>
            <a:chOff x="1204725" y="1386000"/>
            <a:chExt cx="3455400" cy="719700"/>
          </a:xfrm>
        </p:grpSpPr>
        <p:cxnSp>
          <p:nvCxnSpPr>
            <p:cNvPr id="232" name="Google Shape;232;p30"/>
            <p:cNvCxnSpPr>
              <a:endCxn id="233" idx="3"/>
            </p:cNvCxnSpPr>
            <p:nvPr/>
          </p:nvCxnSpPr>
          <p:spPr>
            <a:xfrm flipH="1">
              <a:off x="3295425" y="1386000"/>
              <a:ext cx="1364700" cy="520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p30"/>
            <p:cNvSpPr/>
            <p:nvPr/>
          </p:nvSpPr>
          <p:spPr>
            <a:xfrm>
              <a:off x="1204725" y="170790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See User Contests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61213" y="1816500"/>
            <a:ext cx="4919100" cy="432000"/>
            <a:chOff x="1204725" y="1673700"/>
            <a:chExt cx="4919100" cy="432000"/>
          </a:xfrm>
        </p:grpSpPr>
        <p:cxnSp>
          <p:nvCxnSpPr>
            <p:cNvPr id="235" name="Google Shape;235;p30"/>
            <p:cNvCxnSpPr>
              <a:endCxn id="236" idx="3"/>
            </p:cNvCxnSpPr>
            <p:nvPr/>
          </p:nvCxnSpPr>
          <p:spPr>
            <a:xfrm flipH="1">
              <a:off x="3295425" y="1673700"/>
              <a:ext cx="2828400" cy="233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30"/>
            <p:cNvSpPr/>
            <p:nvPr/>
          </p:nvSpPr>
          <p:spPr>
            <a:xfrm>
              <a:off x="1204725" y="170790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See Created Contests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325" y="1221850"/>
            <a:ext cx="2350000" cy="1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225" y="971350"/>
            <a:ext cx="338475" cy="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25" y="507175"/>
            <a:ext cx="5805775" cy="41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100" y="1063399"/>
            <a:ext cx="2041750" cy="112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1"/>
          <p:cNvGrpSpPr/>
          <p:nvPr/>
        </p:nvGrpSpPr>
        <p:grpSpPr>
          <a:xfrm>
            <a:off x="61213" y="1816500"/>
            <a:ext cx="4919100" cy="432000"/>
            <a:chOff x="1204725" y="1673700"/>
            <a:chExt cx="4919100" cy="432000"/>
          </a:xfrm>
        </p:grpSpPr>
        <p:cxnSp>
          <p:nvCxnSpPr>
            <p:cNvPr id="246" name="Google Shape;246;p31"/>
            <p:cNvCxnSpPr>
              <a:endCxn id="247" idx="3"/>
            </p:cNvCxnSpPr>
            <p:nvPr/>
          </p:nvCxnSpPr>
          <p:spPr>
            <a:xfrm flipH="1">
              <a:off x="3295425" y="1673700"/>
              <a:ext cx="2828400" cy="233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31"/>
            <p:cNvSpPr/>
            <p:nvPr/>
          </p:nvSpPr>
          <p:spPr>
            <a:xfrm>
              <a:off x="1204725" y="170790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See Participated Contests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225" y="782800"/>
            <a:ext cx="338475" cy="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189300" y="7242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980000"/>
                </a:solidFill>
              </a:rPr>
              <a:t>Overview</a:t>
            </a:r>
            <a:endParaRPr sz="3800">
              <a:solidFill>
                <a:srgbClr val="980000"/>
              </a:solidFill>
            </a:endParaRPr>
          </a:p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4662625" y="876600"/>
            <a:ext cx="4397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Home Page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Search Contests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User Profile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Notifications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Account Settings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My Contests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 Creation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 Edit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 Details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Voting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Contestant Content Management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</a:rPr>
              <a:t>Contest Creator Functionality</a:t>
            </a:r>
            <a:endParaRPr b="1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2629235" y="2087965"/>
            <a:ext cx="594728" cy="926218"/>
            <a:chOff x="2722090" y="2890162"/>
            <a:chExt cx="238770" cy="371841"/>
          </a:xfrm>
        </p:grpSpPr>
        <p:sp>
          <p:nvSpPr>
            <p:cNvPr id="86" name="Google Shape;86;p14"/>
            <p:cNvSpPr/>
            <p:nvPr/>
          </p:nvSpPr>
          <p:spPr>
            <a:xfrm>
              <a:off x="2722090" y="2890162"/>
              <a:ext cx="238770" cy="371841"/>
            </a:xfrm>
            <a:custGeom>
              <a:rect b="b" l="l" r="r" t="t"/>
              <a:pathLst>
                <a:path extrusionOk="0" h="11683" w="7502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882023" y="2951111"/>
              <a:ext cx="21993" cy="16837"/>
            </a:xfrm>
            <a:custGeom>
              <a:rect b="b" l="l" r="r" t="t"/>
              <a:pathLst>
                <a:path extrusionOk="0" h="529" w="691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804332" y="2960341"/>
              <a:ext cx="11012" cy="15946"/>
            </a:xfrm>
            <a:custGeom>
              <a:rect b="b" l="l" r="r" t="t"/>
              <a:pathLst>
                <a:path extrusionOk="0" h="501" w="346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1214424" y="3227412"/>
            <a:ext cx="967128" cy="887081"/>
          </a:xfrm>
          <a:custGeom>
            <a:rect b="b" l="l" r="r" t="t"/>
            <a:pathLst>
              <a:path extrusionOk="0" h="11359" w="12384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2503404" y="3192232"/>
            <a:ext cx="846372" cy="887110"/>
            <a:chOff x="853568" y="1975538"/>
            <a:chExt cx="337334" cy="353599"/>
          </a:xfrm>
        </p:grpSpPr>
        <p:sp>
          <p:nvSpPr>
            <p:cNvPr id="91" name="Google Shape;91;p14"/>
            <p:cNvSpPr/>
            <p:nvPr/>
          </p:nvSpPr>
          <p:spPr>
            <a:xfrm>
              <a:off x="853568" y="1975538"/>
              <a:ext cx="337334" cy="353599"/>
            </a:xfrm>
            <a:custGeom>
              <a:rect b="b" l="l" r="r" t="t"/>
              <a:pathLst>
                <a:path extrusionOk="0" h="11109" w="10598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938458" y="2136979"/>
              <a:ext cx="166789" cy="76742"/>
            </a:xfrm>
            <a:custGeom>
              <a:rect b="b" l="l" r="r" t="t"/>
              <a:pathLst>
                <a:path extrusionOk="0" h="2411" w="524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938840" y="2227377"/>
              <a:ext cx="166407" cy="76774"/>
            </a:xfrm>
            <a:custGeom>
              <a:rect b="b" l="l" r="r" t="t"/>
              <a:pathLst>
                <a:path extrusionOk="0" h="2412" w="5228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07052" y="2185106"/>
              <a:ext cx="19003" cy="70153"/>
            </a:xfrm>
            <a:custGeom>
              <a:rect b="b" l="l" r="r" t="t"/>
              <a:pathLst>
                <a:path extrusionOk="0" h="2204" w="597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/>
          <p:nvPr/>
        </p:nvSpPr>
        <p:spPr>
          <a:xfrm>
            <a:off x="1214434" y="2088131"/>
            <a:ext cx="967124" cy="967238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075" y="718624"/>
            <a:ext cx="5289451" cy="37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00" y="1265450"/>
            <a:ext cx="2541450" cy="138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2"/>
          <p:cNvGrpSpPr/>
          <p:nvPr/>
        </p:nvGrpSpPr>
        <p:grpSpPr>
          <a:xfrm>
            <a:off x="61213" y="1816500"/>
            <a:ext cx="4919100" cy="432000"/>
            <a:chOff x="1204725" y="1673700"/>
            <a:chExt cx="4919100" cy="432000"/>
          </a:xfrm>
        </p:grpSpPr>
        <p:cxnSp>
          <p:nvCxnSpPr>
            <p:cNvPr id="256" name="Google Shape;256;p32"/>
            <p:cNvCxnSpPr>
              <a:endCxn id="257" idx="3"/>
            </p:cNvCxnSpPr>
            <p:nvPr/>
          </p:nvCxnSpPr>
          <p:spPr>
            <a:xfrm flipH="1">
              <a:off x="3295425" y="1673700"/>
              <a:ext cx="2828400" cy="233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32"/>
            <p:cNvSpPr/>
            <p:nvPr/>
          </p:nvSpPr>
          <p:spPr>
            <a:xfrm>
              <a:off x="1204725" y="1707900"/>
              <a:ext cx="2090700" cy="397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See Voted Contests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225" y="997350"/>
            <a:ext cx="338475" cy="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Contest Creation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25" y="699475"/>
            <a:ext cx="6349450" cy="374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34"/>
          <p:cNvGrpSpPr/>
          <p:nvPr/>
        </p:nvGrpSpPr>
        <p:grpSpPr>
          <a:xfrm>
            <a:off x="346925" y="1779275"/>
            <a:ext cx="2765518" cy="608700"/>
            <a:chOff x="1204703" y="1707900"/>
            <a:chExt cx="4919100" cy="608700"/>
          </a:xfrm>
        </p:grpSpPr>
        <p:cxnSp>
          <p:nvCxnSpPr>
            <p:cNvPr id="270" name="Google Shape;270;p34"/>
            <p:cNvCxnSpPr>
              <a:endCxn id="271" idx="3"/>
            </p:cNvCxnSpPr>
            <p:nvPr/>
          </p:nvCxnSpPr>
          <p:spPr>
            <a:xfrm flipH="1">
              <a:off x="3295403" y="1779150"/>
              <a:ext cx="2828400" cy="233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" name="Google Shape;271;p34"/>
            <p:cNvSpPr/>
            <p:nvPr/>
          </p:nvSpPr>
          <p:spPr>
            <a:xfrm>
              <a:off x="1204703" y="1707900"/>
              <a:ext cx="2090700" cy="6087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General Settings of a 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525" y="1029875"/>
            <a:ext cx="369775" cy="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6582500" y="945113"/>
            <a:ext cx="59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9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625" y="644600"/>
            <a:ext cx="5279376" cy="385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5"/>
          <p:cNvGrpSpPr/>
          <p:nvPr/>
        </p:nvGrpSpPr>
        <p:grpSpPr>
          <a:xfrm>
            <a:off x="383848" y="1906450"/>
            <a:ext cx="2676678" cy="608700"/>
            <a:chOff x="1204687" y="1707900"/>
            <a:chExt cx="5927100" cy="608700"/>
          </a:xfrm>
        </p:grpSpPr>
        <p:cxnSp>
          <p:nvCxnSpPr>
            <p:cNvPr id="280" name="Google Shape;280;p35"/>
            <p:cNvCxnSpPr>
              <a:endCxn id="281" idx="3"/>
            </p:cNvCxnSpPr>
            <p:nvPr/>
          </p:nvCxnSpPr>
          <p:spPr>
            <a:xfrm flipH="1">
              <a:off x="5452387" y="1808850"/>
              <a:ext cx="1679400" cy="2034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" name="Google Shape;281;p35"/>
            <p:cNvSpPr/>
            <p:nvPr/>
          </p:nvSpPr>
          <p:spPr>
            <a:xfrm>
              <a:off x="1204687" y="1707900"/>
              <a:ext cx="4247700" cy="6087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Time related 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Settings of a 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326" y="544850"/>
            <a:ext cx="5192575" cy="405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6"/>
          <p:cNvGrpSpPr/>
          <p:nvPr/>
        </p:nvGrpSpPr>
        <p:grpSpPr>
          <a:xfrm>
            <a:off x="1255200" y="2165350"/>
            <a:ext cx="2787612" cy="957600"/>
            <a:chOff x="1204703" y="1707900"/>
            <a:chExt cx="4958400" cy="957600"/>
          </a:xfrm>
        </p:grpSpPr>
        <p:cxnSp>
          <p:nvCxnSpPr>
            <p:cNvPr id="288" name="Google Shape;288;p36"/>
            <p:cNvCxnSpPr>
              <a:endCxn id="289" idx="3"/>
            </p:cNvCxnSpPr>
            <p:nvPr/>
          </p:nvCxnSpPr>
          <p:spPr>
            <a:xfrm flipH="1">
              <a:off x="4319903" y="1929300"/>
              <a:ext cx="1843200" cy="257400"/>
            </a:xfrm>
            <a:prstGeom prst="bentConnector3">
              <a:avLst>
                <a:gd fmla="val 49998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9" name="Google Shape;289;p36"/>
            <p:cNvSpPr/>
            <p:nvPr/>
          </p:nvSpPr>
          <p:spPr>
            <a:xfrm>
              <a:off x="1204703" y="1707900"/>
              <a:ext cx="31152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Type Related Settings a 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1198025" y="1194475"/>
            <a:ext cx="4501057" cy="724500"/>
            <a:chOff x="1290708" y="1860300"/>
            <a:chExt cx="5080200" cy="724500"/>
          </a:xfrm>
        </p:grpSpPr>
        <p:cxnSp>
          <p:nvCxnSpPr>
            <p:cNvPr id="291" name="Google Shape;291;p36"/>
            <p:cNvCxnSpPr>
              <a:endCxn id="292" idx="3"/>
            </p:cNvCxnSpPr>
            <p:nvPr/>
          </p:nvCxnSpPr>
          <p:spPr>
            <a:xfrm rot="10800000">
              <a:off x="3381408" y="222255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" name="Google Shape;292;p36"/>
            <p:cNvSpPr/>
            <p:nvPr/>
          </p:nvSpPr>
          <p:spPr>
            <a:xfrm>
              <a:off x="1290708" y="1860300"/>
              <a:ext cx="2090700" cy="7245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Private 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25" y="814725"/>
            <a:ext cx="341225" cy="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6842600" y="731688"/>
            <a:ext cx="5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8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401" y="640825"/>
            <a:ext cx="4965275" cy="386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7"/>
          <p:cNvGrpSpPr/>
          <p:nvPr/>
        </p:nvGrpSpPr>
        <p:grpSpPr>
          <a:xfrm>
            <a:off x="1213700" y="1275175"/>
            <a:ext cx="4501057" cy="491400"/>
            <a:chOff x="1204703" y="1941000"/>
            <a:chExt cx="5080200" cy="491400"/>
          </a:xfrm>
        </p:grpSpPr>
        <p:cxnSp>
          <p:nvCxnSpPr>
            <p:cNvPr id="301" name="Google Shape;301;p37"/>
            <p:cNvCxnSpPr>
              <a:endCxn id="302" idx="3"/>
            </p:cNvCxnSpPr>
            <p:nvPr/>
          </p:nvCxnSpPr>
          <p:spPr>
            <a:xfrm rot="10800000">
              <a:off x="3295403" y="218670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" name="Google Shape;302;p37"/>
            <p:cNvSpPr/>
            <p:nvPr/>
          </p:nvSpPr>
          <p:spPr>
            <a:xfrm>
              <a:off x="1204703" y="1941000"/>
              <a:ext cx="2090700" cy="4914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Public 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575" y="860250"/>
            <a:ext cx="341225" cy="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/>
        </p:nvSpPr>
        <p:spPr>
          <a:xfrm>
            <a:off x="6875100" y="784850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175" y="749675"/>
            <a:ext cx="4735425" cy="3644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38"/>
          <p:cNvGrpSpPr/>
          <p:nvPr/>
        </p:nvGrpSpPr>
        <p:grpSpPr>
          <a:xfrm>
            <a:off x="1244275" y="1283375"/>
            <a:ext cx="4501057" cy="516000"/>
            <a:chOff x="1204703" y="1928775"/>
            <a:chExt cx="5080200" cy="516000"/>
          </a:xfrm>
        </p:grpSpPr>
        <p:cxnSp>
          <p:nvCxnSpPr>
            <p:cNvPr id="311" name="Google Shape;311;p38"/>
            <p:cNvCxnSpPr>
              <a:endCxn id="312" idx="3"/>
            </p:cNvCxnSpPr>
            <p:nvPr/>
          </p:nvCxnSpPr>
          <p:spPr>
            <a:xfrm rot="10800000">
              <a:off x="3295403" y="2186775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38"/>
            <p:cNvSpPr/>
            <p:nvPr/>
          </p:nvSpPr>
          <p:spPr>
            <a:xfrm>
              <a:off x="1204703" y="1928775"/>
              <a:ext cx="2090700" cy="5160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Open 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075" y="957775"/>
            <a:ext cx="341225" cy="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6875100" y="882388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750" y="539415"/>
            <a:ext cx="4776276" cy="406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9"/>
          <p:cNvGrpSpPr/>
          <p:nvPr/>
        </p:nvGrpSpPr>
        <p:grpSpPr>
          <a:xfrm>
            <a:off x="693200" y="1031875"/>
            <a:ext cx="4501057" cy="957600"/>
            <a:chOff x="1204703" y="1707900"/>
            <a:chExt cx="5080200" cy="957600"/>
          </a:xfrm>
        </p:grpSpPr>
        <p:cxnSp>
          <p:nvCxnSpPr>
            <p:cNvPr id="321" name="Google Shape;321;p39"/>
            <p:cNvCxnSpPr>
              <a:endCxn id="322" idx="3"/>
            </p:cNvCxnSpPr>
            <p:nvPr/>
          </p:nvCxnSpPr>
          <p:spPr>
            <a:xfrm rot="10800000">
              <a:off x="3295403" y="218670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" name="Google Shape;322;p39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Contest Objective is Photo Contest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1071500" y="2420500"/>
            <a:ext cx="2765518" cy="957600"/>
            <a:chOff x="1204703" y="1707900"/>
            <a:chExt cx="4919100" cy="957600"/>
          </a:xfrm>
        </p:grpSpPr>
        <p:cxnSp>
          <p:nvCxnSpPr>
            <p:cNvPr id="324" name="Google Shape;324;p39"/>
            <p:cNvCxnSpPr>
              <a:endCxn id="325" idx="3"/>
            </p:cNvCxnSpPr>
            <p:nvPr/>
          </p:nvCxnSpPr>
          <p:spPr>
            <a:xfrm flipH="1">
              <a:off x="3295403" y="1953600"/>
              <a:ext cx="2828400" cy="233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" name="Google Shape;325;p39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Media 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Related Settings a contest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950" y="782225"/>
            <a:ext cx="341225" cy="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6509125" y="706838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750" y="645500"/>
            <a:ext cx="4527601" cy="385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40"/>
          <p:cNvGrpSpPr/>
          <p:nvPr/>
        </p:nvGrpSpPr>
        <p:grpSpPr>
          <a:xfrm>
            <a:off x="1029975" y="1072700"/>
            <a:ext cx="4501057" cy="957600"/>
            <a:chOff x="1204703" y="1707900"/>
            <a:chExt cx="5080200" cy="957600"/>
          </a:xfrm>
        </p:grpSpPr>
        <p:cxnSp>
          <p:nvCxnSpPr>
            <p:cNvPr id="334" name="Google Shape;334;p40"/>
            <p:cNvCxnSpPr>
              <a:endCxn id="335" idx="3"/>
            </p:cNvCxnSpPr>
            <p:nvPr/>
          </p:nvCxnSpPr>
          <p:spPr>
            <a:xfrm rot="10800000">
              <a:off x="3295403" y="218670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" name="Google Shape;335;p40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Contest Objective is Video Contest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25" y="860850"/>
            <a:ext cx="307025" cy="1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6722700" y="784850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800" y="479650"/>
            <a:ext cx="4921601" cy="41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1"/>
          <p:cNvGrpSpPr/>
          <p:nvPr/>
        </p:nvGrpSpPr>
        <p:grpSpPr>
          <a:xfrm>
            <a:off x="693200" y="1031875"/>
            <a:ext cx="4501057" cy="957600"/>
            <a:chOff x="1204703" y="1707900"/>
            <a:chExt cx="5080200" cy="957600"/>
          </a:xfrm>
        </p:grpSpPr>
        <p:cxnSp>
          <p:nvCxnSpPr>
            <p:cNvPr id="344" name="Google Shape;344;p41"/>
            <p:cNvCxnSpPr>
              <a:endCxn id="345" idx="3"/>
            </p:cNvCxnSpPr>
            <p:nvPr/>
          </p:nvCxnSpPr>
          <p:spPr>
            <a:xfrm rot="10800000">
              <a:off x="3295403" y="218670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41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Contest Objective is Election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075" y="742875"/>
            <a:ext cx="311575" cy="1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6513600" y="661325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Home Page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Contest Info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2949"/>
            <a:ext cx="3395900" cy="42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225" y="642572"/>
            <a:ext cx="201925" cy="8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914150" y="553700"/>
            <a:ext cx="591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Contests</a:t>
            </a:r>
            <a:endParaRPr sz="5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60" name="Google Shape;360;p43"/>
          <p:cNvGrpSpPr/>
          <p:nvPr/>
        </p:nvGrpSpPr>
        <p:grpSpPr>
          <a:xfrm>
            <a:off x="675950" y="3408350"/>
            <a:ext cx="4199108" cy="957600"/>
            <a:chOff x="1204703" y="1707900"/>
            <a:chExt cx="4739400" cy="957600"/>
          </a:xfrm>
        </p:grpSpPr>
        <p:cxnSp>
          <p:nvCxnSpPr>
            <p:cNvPr id="361" name="Google Shape;361;p43"/>
            <p:cNvCxnSpPr>
              <a:endCxn id="362" idx="3"/>
            </p:cNvCxnSpPr>
            <p:nvPr/>
          </p:nvCxnSpPr>
          <p:spPr>
            <a:xfrm rot="10800000">
              <a:off x="3295403" y="2186700"/>
              <a:ext cx="26487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43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Voter can go voting menu clicking this button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Voting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150" y="588425"/>
            <a:ext cx="4225726" cy="409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45"/>
          <p:cNvGrpSpPr/>
          <p:nvPr/>
        </p:nvGrpSpPr>
        <p:grpSpPr>
          <a:xfrm>
            <a:off x="274781" y="1699825"/>
            <a:ext cx="4745121" cy="1049700"/>
            <a:chOff x="1204642" y="1906400"/>
            <a:chExt cx="5802300" cy="1049700"/>
          </a:xfrm>
        </p:grpSpPr>
        <p:cxnSp>
          <p:nvCxnSpPr>
            <p:cNvPr id="374" name="Google Shape;374;p45"/>
            <p:cNvCxnSpPr>
              <a:endCxn id="375" idx="3"/>
            </p:cNvCxnSpPr>
            <p:nvPr/>
          </p:nvCxnSpPr>
          <p:spPr>
            <a:xfrm flipH="1">
              <a:off x="3295342" y="1906400"/>
              <a:ext cx="3711600" cy="5709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45"/>
            <p:cNvSpPr/>
            <p:nvPr/>
          </p:nvSpPr>
          <p:spPr>
            <a:xfrm>
              <a:off x="1204642" y="19985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Select From the Voting Options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6" name="Google Shape;376;p45"/>
          <p:cNvGrpSpPr/>
          <p:nvPr/>
        </p:nvGrpSpPr>
        <p:grpSpPr>
          <a:xfrm>
            <a:off x="274770" y="3876050"/>
            <a:ext cx="6140294" cy="523200"/>
            <a:chOff x="1204605" y="2477250"/>
            <a:chExt cx="7392600" cy="523200"/>
          </a:xfrm>
        </p:grpSpPr>
        <p:cxnSp>
          <p:nvCxnSpPr>
            <p:cNvPr id="377" name="Google Shape;377;p45"/>
            <p:cNvCxnSpPr>
              <a:endCxn id="378" idx="3"/>
            </p:cNvCxnSpPr>
            <p:nvPr/>
          </p:nvCxnSpPr>
          <p:spPr>
            <a:xfrm rot="10800000">
              <a:off x="3295305" y="2738850"/>
              <a:ext cx="5301900" cy="75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8" name="Google Shape;378;p45"/>
            <p:cNvSpPr/>
            <p:nvPr/>
          </p:nvSpPr>
          <p:spPr>
            <a:xfrm>
              <a:off x="1204605" y="2477250"/>
              <a:ext cx="2090700" cy="5232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Confirm Voting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9" name="Google Shape;379;p45"/>
          <p:cNvGrpSpPr/>
          <p:nvPr/>
        </p:nvGrpSpPr>
        <p:grpSpPr>
          <a:xfrm>
            <a:off x="274776" y="2859700"/>
            <a:ext cx="6285410" cy="957600"/>
            <a:chOff x="1204703" y="1962175"/>
            <a:chExt cx="7739700" cy="957600"/>
          </a:xfrm>
        </p:grpSpPr>
        <p:cxnSp>
          <p:nvCxnSpPr>
            <p:cNvPr id="380" name="Google Shape;380;p45"/>
            <p:cNvCxnSpPr>
              <a:endCxn id="381" idx="3"/>
            </p:cNvCxnSpPr>
            <p:nvPr/>
          </p:nvCxnSpPr>
          <p:spPr>
            <a:xfrm flipH="1">
              <a:off x="3295403" y="2139175"/>
              <a:ext cx="5649000" cy="3018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Google Shape;381;p45"/>
            <p:cNvSpPr/>
            <p:nvPr/>
          </p:nvSpPr>
          <p:spPr>
            <a:xfrm>
              <a:off x="1204703" y="1962175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Number of received Vote shown.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2" name="Google Shape;382;p45"/>
          <p:cNvGrpSpPr/>
          <p:nvPr/>
        </p:nvGrpSpPr>
        <p:grpSpPr>
          <a:xfrm>
            <a:off x="332600" y="497258"/>
            <a:ext cx="5006975" cy="1130017"/>
            <a:chOff x="332600" y="497258"/>
            <a:chExt cx="5006975" cy="1130017"/>
          </a:xfrm>
        </p:grpSpPr>
        <p:grpSp>
          <p:nvGrpSpPr>
            <p:cNvPr id="383" name="Google Shape;383;p45"/>
            <p:cNvGrpSpPr/>
            <p:nvPr/>
          </p:nvGrpSpPr>
          <p:grpSpPr>
            <a:xfrm>
              <a:off x="332600" y="497258"/>
              <a:ext cx="4999928" cy="957576"/>
              <a:chOff x="1204642" y="1998500"/>
              <a:chExt cx="6175800" cy="1139700"/>
            </a:xfrm>
          </p:grpSpPr>
          <p:cxnSp>
            <p:nvCxnSpPr>
              <p:cNvPr id="384" name="Google Shape;384;p45"/>
              <p:cNvCxnSpPr>
                <a:endCxn id="385" idx="3"/>
              </p:cNvCxnSpPr>
              <p:nvPr/>
            </p:nvCxnSpPr>
            <p:spPr>
              <a:xfrm rot="10800000">
                <a:off x="3295342" y="2477300"/>
                <a:ext cx="4085100" cy="6609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5" name="Google Shape;385;p45"/>
              <p:cNvSpPr/>
              <p:nvPr/>
            </p:nvSpPr>
            <p:spPr>
              <a:xfrm>
                <a:off x="1204642" y="1998500"/>
                <a:ext cx="2090700" cy="957600"/>
              </a:xfrm>
              <a:prstGeom prst="rect">
                <a:avLst/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Can See Details Clicking on Title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86" name="Google Shape;386;p45"/>
            <p:cNvCxnSpPr/>
            <p:nvPr/>
          </p:nvCxnSpPr>
          <p:spPr>
            <a:xfrm>
              <a:off x="5332375" y="1452975"/>
              <a:ext cx="7200" cy="17430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87" name="Google Shape;387;p45"/>
          <p:cNvPicPr preferRelativeResize="0"/>
          <p:nvPr/>
        </p:nvPicPr>
        <p:blipFill rotWithShape="1">
          <a:blip r:embed="rId4">
            <a:alphaModFix/>
          </a:blip>
          <a:srcRect b="0" l="0" r="0" t="10650"/>
          <a:stretch/>
        </p:blipFill>
        <p:spPr>
          <a:xfrm>
            <a:off x="4948750" y="1247625"/>
            <a:ext cx="3152524" cy="3105675"/>
          </a:xfrm>
          <a:prstGeom prst="rect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999" y="583926"/>
            <a:ext cx="3681550" cy="43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275" y="790386"/>
            <a:ext cx="206325" cy="8567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/>
        </p:nvSpPr>
        <p:spPr>
          <a:xfrm>
            <a:off x="5925600" y="702425"/>
            <a:ext cx="591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Contests</a:t>
            </a:r>
            <a:endParaRPr sz="5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95" name="Google Shape;395;p46"/>
          <p:cNvGrpSpPr/>
          <p:nvPr/>
        </p:nvGrpSpPr>
        <p:grpSpPr>
          <a:xfrm>
            <a:off x="786225" y="3792950"/>
            <a:ext cx="5344175" cy="1068970"/>
            <a:chOff x="786225" y="3947941"/>
            <a:chExt cx="5344175" cy="545059"/>
          </a:xfrm>
        </p:grpSpPr>
        <p:grpSp>
          <p:nvGrpSpPr>
            <p:cNvPr id="396" name="Google Shape;396;p46"/>
            <p:cNvGrpSpPr/>
            <p:nvPr/>
          </p:nvGrpSpPr>
          <p:grpSpPr>
            <a:xfrm>
              <a:off x="786225" y="3947941"/>
              <a:ext cx="5344175" cy="526134"/>
              <a:chOff x="1023637" y="1976816"/>
              <a:chExt cx="6031800" cy="526134"/>
            </a:xfrm>
          </p:grpSpPr>
          <p:cxnSp>
            <p:nvCxnSpPr>
              <p:cNvPr id="397" name="Google Shape;397;p46"/>
              <p:cNvCxnSpPr/>
              <p:nvPr/>
            </p:nvCxnSpPr>
            <p:spPr>
              <a:xfrm rot="10800000">
                <a:off x="3114337" y="2167850"/>
                <a:ext cx="3941100" cy="3351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46"/>
              <p:cNvSpPr/>
              <p:nvPr/>
            </p:nvSpPr>
            <p:spPr>
              <a:xfrm>
                <a:off x="1023637" y="1976816"/>
                <a:ext cx="2090700" cy="419700"/>
              </a:xfrm>
              <a:prstGeom prst="rect">
                <a:avLst/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 participator can go to upload menu clicking this button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99" name="Google Shape;399;p46"/>
            <p:cNvCxnSpPr/>
            <p:nvPr/>
          </p:nvCxnSpPr>
          <p:spPr>
            <a:xfrm rot="10800000">
              <a:off x="6130400" y="4367600"/>
              <a:ext cx="0" cy="12540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Upload Content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50" y="443150"/>
            <a:ext cx="4010074" cy="427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48"/>
          <p:cNvGrpSpPr/>
          <p:nvPr/>
        </p:nvGrpSpPr>
        <p:grpSpPr>
          <a:xfrm>
            <a:off x="58025" y="826528"/>
            <a:ext cx="5899279" cy="779453"/>
            <a:chOff x="1030666" y="-440220"/>
            <a:chExt cx="11691000" cy="1479600"/>
          </a:xfrm>
        </p:grpSpPr>
        <p:cxnSp>
          <p:nvCxnSpPr>
            <p:cNvPr id="411" name="Google Shape;411;p48"/>
            <p:cNvCxnSpPr>
              <a:endCxn id="412" idx="3"/>
            </p:cNvCxnSpPr>
            <p:nvPr/>
          </p:nvCxnSpPr>
          <p:spPr>
            <a:xfrm rot="10800000">
              <a:off x="5044966" y="299580"/>
              <a:ext cx="7676700" cy="228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" name="Google Shape;412;p48"/>
            <p:cNvSpPr/>
            <p:nvPr/>
          </p:nvSpPr>
          <p:spPr>
            <a:xfrm>
              <a:off x="1030666" y="-440220"/>
              <a:ext cx="4014300" cy="1479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Can edit Title and Description of the content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3" name="Google Shape;413;p48"/>
          <p:cNvGrpSpPr/>
          <p:nvPr/>
        </p:nvGrpSpPr>
        <p:grpSpPr>
          <a:xfrm>
            <a:off x="147513" y="1954458"/>
            <a:ext cx="4683580" cy="1939369"/>
            <a:chOff x="1204889" y="2029198"/>
            <a:chExt cx="9101400" cy="1569450"/>
          </a:xfrm>
        </p:grpSpPr>
        <p:cxnSp>
          <p:nvCxnSpPr>
            <p:cNvPr id="414" name="Google Shape;414;p48"/>
            <p:cNvCxnSpPr>
              <a:endCxn id="415" idx="3"/>
            </p:cNvCxnSpPr>
            <p:nvPr/>
          </p:nvCxnSpPr>
          <p:spPr>
            <a:xfrm flipH="1">
              <a:off x="4839689" y="2029198"/>
              <a:ext cx="5466600" cy="1078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48"/>
            <p:cNvSpPr/>
            <p:nvPr/>
          </p:nvSpPr>
          <p:spPr>
            <a:xfrm>
              <a:off x="1204889" y="2617348"/>
              <a:ext cx="3634800" cy="9813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Will take The Contestant to voting page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Contest Edit 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Functionality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600" y="437000"/>
            <a:ext cx="4286250" cy="429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50"/>
          <p:cNvGrpSpPr/>
          <p:nvPr/>
        </p:nvGrpSpPr>
        <p:grpSpPr>
          <a:xfrm>
            <a:off x="246850" y="1612872"/>
            <a:ext cx="4271952" cy="661699"/>
            <a:chOff x="1714578" y="4493688"/>
            <a:chExt cx="8695200" cy="1697100"/>
          </a:xfrm>
        </p:grpSpPr>
        <p:cxnSp>
          <p:nvCxnSpPr>
            <p:cNvPr id="427" name="Google Shape;427;p50"/>
            <p:cNvCxnSpPr>
              <a:endCxn id="428" idx="3"/>
            </p:cNvCxnSpPr>
            <p:nvPr/>
          </p:nvCxnSpPr>
          <p:spPr>
            <a:xfrm flipH="1">
              <a:off x="5381778" y="4493688"/>
              <a:ext cx="5028000" cy="9573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8" name="Google Shape;428;p50"/>
            <p:cNvSpPr/>
            <p:nvPr/>
          </p:nvSpPr>
          <p:spPr>
            <a:xfrm>
              <a:off x="1714578" y="4711188"/>
              <a:ext cx="3667200" cy="1479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Can Block Any user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29" name="Google Shape;4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175" y="4260025"/>
            <a:ext cx="2421875" cy="4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50"/>
          <p:cNvGrpSpPr/>
          <p:nvPr/>
        </p:nvGrpSpPr>
        <p:grpSpPr>
          <a:xfrm>
            <a:off x="2351400" y="3908851"/>
            <a:ext cx="5344175" cy="880702"/>
            <a:chOff x="786225" y="3822640"/>
            <a:chExt cx="5344175" cy="670500"/>
          </a:xfrm>
        </p:grpSpPr>
        <p:grpSp>
          <p:nvGrpSpPr>
            <p:cNvPr id="431" name="Google Shape;431;p50"/>
            <p:cNvGrpSpPr/>
            <p:nvPr/>
          </p:nvGrpSpPr>
          <p:grpSpPr>
            <a:xfrm>
              <a:off x="786225" y="3822640"/>
              <a:ext cx="5344175" cy="670500"/>
              <a:chOff x="1023637" y="1851515"/>
              <a:chExt cx="6031800" cy="670500"/>
            </a:xfrm>
          </p:grpSpPr>
          <p:cxnSp>
            <p:nvCxnSpPr>
              <p:cNvPr id="432" name="Google Shape;432;p50"/>
              <p:cNvCxnSpPr/>
              <p:nvPr/>
            </p:nvCxnSpPr>
            <p:spPr>
              <a:xfrm rot="10800000">
                <a:off x="3114337" y="2167850"/>
                <a:ext cx="3941100" cy="335100"/>
              </a:xfrm>
              <a:prstGeom prst="bentConnector3">
                <a:avLst>
                  <a:gd fmla="val 67327" name="adj1"/>
                </a:avLst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3" name="Google Shape;433;p50"/>
              <p:cNvSpPr/>
              <p:nvPr/>
            </p:nvSpPr>
            <p:spPr>
              <a:xfrm>
                <a:off x="1023637" y="1851515"/>
                <a:ext cx="2090700" cy="670500"/>
              </a:xfrm>
              <a:prstGeom prst="rect">
                <a:avLst/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Creator can  go to edit option clicking this button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434" name="Google Shape;434;p50"/>
            <p:cNvCxnSpPr/>
            <p:nvPr/>
          </p:nvCxnSpPr>
          <p:spPr>
            <a:xfrm rot="10800000">
              <a:off x="6130400" y="4355000"/>
              <a:ext cx="0" cy="138000"/>
            </a:xfrm>
            <a:prstGeom prst="straightConnector1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101" y="584075"/>
            <a:ext cx="4664599" cy="39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51"/>
          <p:cNvGrpSpPr/>
          <p:nvPr/>
        </p:nvGrpSpPr>
        <p:grpSpPr>
          <a:xfrm>
            <a:off x="180425" y="3001525"/>
            <a:ext cx="4501057" cy="957600"/>
            <a:chOff x="1204703" y="1707900"/>
            <a:chExt cx="5080200" cy="957600"/>
          </a:xfrm>
        </p:grpSpPr>
        <p:cxnSp>
          <p:nvCxnSpPr>
            <p:cNvPr id="441" name="Google Shape;441;p51"/>
            <p:cNvCxnSpPr>
              <a:endCxn id="442" idx="3"/>
            </p:cNvCxnSpPr>
            <p:nvPr/>
          </p:nvCxnSpPr>
          <p:spPr>
            <a:xfrm rot="10800000">
              <a:off x="3295403" y="2186700"/>
              <a:ext cx="2989500" cy="245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51"/>
            <p:cNvSpPr/>
            <p:nvPr/>
          </p:nvSpPr>
          <p:spPr>
            <a:xfrm>
              <a:off x="1204703" y="1707900"/>
              <a:ext cx="2090700" cy="957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Save the Changes in a contest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43" name="Google Shape;4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75" y="846200"/>
            <a:ext cx="283725" cy="1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1"/>
          <p:cNvSpPr txBox="1"/>
          <p:nvPr/>
        </p:nvSpPr>
        <p:spPr>
          <a:xfrm>
            <a:off x="5917000" y="766650"/>
            <a:ext cx="59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</a:t>
            </a:r>
            <a:endParaRPr sz="6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5005375" y="758875"/>
            <a:ext cx="5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00FF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Contests</a:t>
            </a:r>
            <a:endParaRPr sz="700">
              <a:solidFill>
                <a:srgbClr val="9900FF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225" y="832625"/>
            <a:ext cx="6257075" cy="36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180025" y="599325"/>
            <a:ext cx="2863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Home Page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(Pre Login)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671700" y="1165625"/>
            <a:ext cx="2285100" cy="258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6"/>
          <p:cNvCxnSpPr>
            <a:stCxn id="107" idx="1"/>
          </p:cNvCxnSpPr>
          <p:nvPr/>
        </p:nvCxnSpPr>
        <p:spPr>
          <a:xfrm flipH="1">
            <a:off x="2451400" y="1295075"/>
            <a:ext cx="2220300" cy="555000"/>
          </a:xfrm>
          <a:prstGeom prst="bentConnector3">
            <a:avLst>
              <a:gd fmla="val 28332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6"/>
          <p:cNvSpPr/>
          <p:nvPr/>
        </p:nvSpPr>
        <p:spPr>
          <a:xfrm>
            <a:off x="360775" y="1646650"/>
            <a:ext cx="20907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Menu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7187950" y="1096000"/>
            <a:ext cx="1461600" cy="448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/>
          <p:cNvCxnSpPr>
            <a:stCxn id="110" idx="1"/>
          </p:cNvCxnSpPr>
          <p:nvPr/>
        </p:nvCxnSpPr>
        <p:spPr>
          <a:xfrm flipH="1">
            <a:off x="2414350" y="1320400"/>
            <a:ext cx="4773600" cy="1195800"/>
          </a:xfrm>
          <a:prstGeom prst="bentConnector3">
            <a:avLst>
              <a:gd fmla="val 2713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323650" y="2335600"/>
            <a:ext cx="20907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 &amp; Signup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3080550" y="3357600"/>
            <a:ext cx="1253100" cy="448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6"/>
          <p:cNvCxnSpPr>
            <a:stCxn id="113" idx="1"/>
          </p:cNvCxnSpPr>
          <p:nvPr/>
        </p:nvCxnSpPr>
        <p:spPr>
          <a:xfrm rot="10800000">
            <a:off x="2414550" y="3191400"/>
            <a:ext cx="666000" cy="390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/>
          <p:nvPr/>
        </p:nvSpPr>
        <p:spPr>
          <a:xfrm>
            <a:off x="323650" y="2959800"/>
            <a:ext cx="20907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Contests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333650" y="3357600"/>
            <a:ext cx="1309500" cy="448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6"/>
          <p:cNvCxnSpPr>
            <a:stCxn id="116" idx="2"/>
            <a:endCxn id="118" idx="3"/>
          </p:cNvCxnSpPr>
          <p:nvPr/>
        </p:nvCxnSpPr>
        <p:spPr>
          <a:xfrm rot="5400000">
            <a:off x="3629700" y="2591100"/>
            <a:ext cx="143400" cy="2574000"/>
          </a:xfrm>
          <a:prstGeom prst="bentConnector2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6"/>
          <p:cNvSpPr/>
          <p:nvPr/>
        </p:nvSpPr>
        <p:spPr>
          <a:xfrm>
            <a:off x="323650" y="3750900"/>
            <a:ext cx="20907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About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425" y="428625"/>
            <a:ext cx="4309949" cy="4293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52"/>
          <p:cNvGrpSpPr/>
          <p:nvPr/>
        </p:nvGrpSpPr>
        <p:grpSpPr>
          <a:xfrm>
            <a:off x="2436025" y="3307297"/>
            <a:ext cx="4271952" cy="661699"/>
            <a:chOff x="1714578" y="4493688"/>
            <a:chExt cx="8695200" cy="1697100"/>
          </a:xfrm>
        </p:grpSpPr>
        <p:cxnSp>
          <p:nvCxnSpPr>
            <p:cNvPr id="452" name="Google Shape;452;p52"/>
            <p:cNvCxnSpPr>
              <a:endCxn id="453" idx="3"/>
            </p:cNvCxnSpPr>
            <p:nvPr/>
          </p:nvCxnSpPr>
          <p:spPr>
            <a:xfrm flipH="1">
              <a:off x="5381778" y="4493688"/>
              <a:ext cx="5028000" cy="9573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3" name="Google Shape;453;p52"/>
            <p:cNvSpPr/>
            <p:nvPr/>
          </p:nvSpPr>
          <p:spPr>
            <a:xfrm>
              <a:off x="1714578" y="4711188"/>
              <a:ext cx="3667200" cy="1479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Block Any User Using Their Email 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Contestant Content Management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00" y="450425"/>
            <a:ext cx="3965425" cy="427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54"/>
          <p:cNvGrpSpPr/>
          <p:nvPr/>
        </p:nvGrpSpPr>
        <p:grpSpPr>
          <a:xfrm>
            <a:off x="290475" y="1697803"/>
            <a:ext cx="6603953" cy="2094346"/>
            <a:chOff x="915723" y="1076770"/>
            <a:chExt cx="13087500" cy="3975600"/>
          </a:xfrm>
        </p:grpSpPr>
        <p:cxnSp>
          <p:nvCxnSpPr>
            <p:cNvPr id="465" name="Google Shape;465;p54"/>
            <p:cNvCxnSpPr>
              <a:endCxn id="466" idx="3"/>
            </p:cNvCxnSpPr>
            <p:nvPr/>
          </p:nvCxnSpPr>
          <p:spPr>
            <a:xfrm rot="10800000">
              <a:off x="4930023" y="1816570"/>
              <a:ext cx="9073200" cy="3235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6" name="Google Shape;466;p54"/>
            <p:cNvSpPr/>
            <p:nvPr/>
          </p:nvSpPr>
          <p:spPr>
            <a:xfrm>
              <a:off x="915723" y="1076770"/>
              <a:ext cx="4014300" cy="1479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Upload New Content With appropriate Title and Description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67" name="Google Shape;4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375" y="711300"/>
            <a:ext cx="306975" cy="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975" y="421200"/>
            <a:ext cx="4250074" cy="432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55"/>
          <p:cNvGrpSpPr/>
          <p:nvPr/>
        </p:nvGrpSpPr>
        <p:grpSpPr>
          <a:xfrm>
            <a:off x="196176" y="1792299"/>
            <a:ext cx="5659393" cy="989963"/>
            <a:chOff x="1030666" y="-440220"/>
            <a:chExt cx="12038700" cy="1879200"/>
          </a:xfrm>
        </p:grpSpPr>
        <p:cxnSp>
          <p:nvCxnSpPr>
            <p:cNvPr id="474" name="Google Shape;474;p55"/>
            <p:cNvCxnSpPr>
              <a:endCxn id="475" idx="3"/>
            </p:cNvCxnSpPr>
            <p:nvPr/>
          </p:nvCxnSpPr>
          <p:spPr>
            <a:xfrm rot="10800000">
              <a:off x="5044966" y="299580"/>
              <a:ext cx="8024400" cy="11394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5" name="Google Shape;475;p55"/>
            <p:cNvSpPr/>
            <p:nvPr/>
          </p:nvSpPr>
          <p:spPr>
            <a:xfrm>
              <a:off x="1030666" y="-440220"/>
              <a:ext cx="4014300" cy="1479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Can edit title and Description after clicking the Title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Results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25" y="554275"/>
            <a:ext cx="4394500" cy="423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7"/>
          <p:cNvSpPr txBox="1"/>
          <p:nvPr/>
        </p:nvSpPr>
        <p:spPr>
          <a:xfrm>
            <a:off x="561300" y="1622650"/>
            <a:ext cx="14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Results of a Contest</a:t>
            </a:r>
            <a:endParaRPr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390725" y="3036950"/>
            <a:ext cx="219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180025" y="599325"/>
            <a:ext cx="2863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Home Page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(Post Login)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50" y="874050"/>
            <a:ext cx="6299701" cy="36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8248220" y="1121500"/>
            <a:ext cx="377100" cy="397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7"/>
          <p:cNvCxnSpPr>
            <a:stCxn id="125" idx="2"/>
            <a:endCxn id="127" idx="3"/>
          </p:cNvCxnSpPr>
          <p:nvPr/>
        </p:nvCxnSpPr>
        <p:spPr>
          <a:xfrm rot="5400000">
            <a:off x="4709870" y="-776000"/>
            <a:ext cx="1431600" cy="6022200"/>
          </a:xfrm>
          <a:prstGeom prst="bentConnector2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/>
          <p:nvPr/>
        </p:nvSpPr>
        <p:spPr>
          <a:xfrm>
            <a:off x="323850" y="2633075"/>
            <a:ext cx="2090700" cy="635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Profile Page &amp; Other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7992775" y="1121500"/>
            <a:ext cx="255300" cy="397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7"/>
          <p:cNvCxnSpPr>
            <a:stCxn id="128" idx="2"/>
          </p:cNvCxnSpPr>
          <p:nvPr/>
        </p:nvCxnSpPr>
        <p:spPr>
          <a:xfrm rot="5400000">
            <a:off x="4903075" y="-950750"/>
            <a:ext cx="747300" cy="5687400"/>
          </a:xfrm>
          <a:prstGeom prst="bentConnector2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7"/>
          <p:cNvSpPr/>
          <p:nvPr/>
        </p:nvSpPr>
        <p:spPr>
          <a:xfrm>
            <a:off x="323850" y="2036200"/>
            <a:ext cx="20907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Notifications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Contests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106000" y="587200"/>
            <a:ext cx="2105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Contests Page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675" y="587200"/>
            <a:ext cx="6602925" cy="3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2507000" y="1646650"/>
            <a:ext cx="2064900" cy="273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4566688" y="1646650"/>
            <a:ext cx="2064900" cy="273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6671025" y="1646650"/>
            <a:ext cx="2064900" cy="13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6631600" y="2997550"/>
            <a:ext cx="2064900" cy="13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4341400" y="1333500"/>
            <a:ext cx="2546700" cy="313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9"/>
          <p:cNvCxnSpPr>
            <a:stCxn id="146" idx="1"/>
            <a:endCxn id="148" idx="3"/>
          </p:cNvCxnSpPr>
          <p:nvPr/>
        </p:nvCxnSpPr>
        <p:spPr>
          <a:xfrm flipH="1">
            <a:off x="1965100" y="1490100"/>
            <a:ext cx="2376300" cy="355500"/>
          </a:xfrm>
          <a:prstGeom prst="bentConnector3">
            <a:avLst>
              <a:gd fmla="val 74860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9"/>
          <p:cNvSpPr/>
          <p:nvPr/>
        </p:nvSpPr>
        <p:spPr>
          <a:xfrm>
            <a:off x="360775" y="1646650"/>
            <a:ext cx="16044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106000" y="587200"/>
            <a:ext cx="2105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Contests Page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675" y="587200"/>
            <a:ext cx="6602925" cy="3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4341400" y="1333500"/>
            <a:ext cx="2546700" cy="313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0"/>
          <p:cNvCxnSpPr>
            <a:stCxn id="155" idx="1"/>
            <a:endCxn id="157" idx="3"/>
          </p:cNvCxnSpPr>
          <p:nvPr/>
        </p:nvCxnSpPr>
        <p:spPr>
          <a:xfrm flipH="1">
            <a:off x="1965100" y="1490100"/>
            <a:ext cx="2376300" cy="355500"/>
          </a:xfrm>
          <a:prstGeom prst="bentConnector3">
            <a:avLst>
              <a:gd fmla="val 77974" name="adj1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0"/>
          <p:cNvSpPr/>
          <p:nvPr/>
        </p:nvSpPr>
        <p:spPr>
          <a:xfrm>
            <a:off x="360775" y="1646650"/>
            <a:ext cx="1604400" cy="397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406425" y="1425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Search Contests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